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62" r:id="rId5"/>
    <p:sldId id="261" r:id="rId6"/>
    <p:sldId id="259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2"/>
    <p:restoredTop sz="94635"/>
  </p:normalViewPr>
  <p:slideViewPr>
    <p:cSldViewPr snapToGrid="0">
      <p:cViewPr>
        <p:scale>
          <a:sx n="60" d="100"/>
          <a:sy n="60" d="100"/>
        </p:scale>
        <p:origin x="292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77FBA-A616-694C-A41A-B068D4C9E9F5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C34D6-F78E-D746-A681-80304F68709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9981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C34D6-F78E-D746-A681-80304F68709B}" type="slidenum">
              <a:rPr lang="en-SA" smtClean="0"/>
              <a:t>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6138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CF9B-0FCA-6783-44F7-084A11178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4DE53-52C3-B565-A994-89CC877E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161A8-05E6-7287-45C4-4203A371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B2A71-E3A2-A76F-1BD0-05571E06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7886B-C8B8-E605-EC83-EAD9A838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80049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66A0-E654-1ECC-9AAE-A6C1D530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9B893-9017-370D-EFBB-AD3F03381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A7187-551A-EEA8-1BD2-3131B3B6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19AF4-339B-F506-24D3-93748DA7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84732-C02D-3EED-96DF-0B3416A9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3978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2D902-F72E-3BA9-A2E6-A6FE43A55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A2925-5DF9-BBFE-6F5F-52EA016F5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39B87-B5BB-B07F-41D7-F59731DC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1C6AB-CDF8-5B25-798B-16D74994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8032-024A-7549-9C27-34B98F7B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8768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FEE9-EAEE-9068-218F-B019E25B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4CDFE-4E92-9FFD-CC2D-65E986E6E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E6D6F-873D-8BC5-5B22-EDD21261F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0A962-3CE9-59F4-A6C3-DC3C4B60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60EE3-776F-BAC9-9529-1693F676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4993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F1D2-61DA-EA93-AED7-B9D79334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927EA-6657-4681-0575-4F40AA6D9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25FF4-6BA3-7C68-8257-277ABFC7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D4B57-1D25-CBC0-D23E-BE2C129B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C9CCC-627B-A200-30A0-45D3996E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2713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725B-E28C-2B2B-7A25-1C10D78E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5887F-738C-F718-F5AF-9B9C9986C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857C9-45B8-3709-D195-FF2319CBD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FF50D-E0EA-9680-FDC7-65EDA3CE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BF549-D291-8D2D-D07D-BBE10BF8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1B330-21B3-51C2-1A6C-0972831D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2435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F8E1-CE74-6EFC-4E4E-1E4A91697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D0AE6-BB57-B022-C68F-E362C44AF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A2FE5-A1D7-F403-0A1C-B946C65CE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931DB-4C5E-44CA-6D16-6B3C266BD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7EA15-2135-D715-D68F-B1940565B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0C7DC1-2A21-54D9-ED3F-F94EE58F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BF149-947E-D54B-2716-A0366615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C51184-69A5-C8B0-4EB0-D2C3EA9F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5781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356D-4C9C-1B0C-4B0B-7AF9B484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83570-0C19-FEE5-7007-93CC41BC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71493-6B79-EA29-77F6-3723DBA7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FF03C-E321-BF7D-7741-481481C4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1537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842CB-9542-AB47-8476-6EEDE2E93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B7642-BC74-6A86-FD2F-E798EC4A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4676E-1CF2-C621-8D43-F8AAB8A7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0937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B931-C7C4-2066-C926-2C749D33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B3FAA-E8BC-FB6E-7058-892F0C2BA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0AB30-D5DE-DB75-5F6E-9E00394CB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4783B-5C56-EB22-767C-F9527290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CE018-8EAB-4CB3-6ACA-7ACDB121C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4F4B1-36FE-D50A-D099-7FDC9433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7336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DBF6-0E81-F6A5-EE23-BCE8337A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242A0-F0B8-0EB4-70A1-E1440495D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0B111-42BB-3A87-3615-C3095E201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DA923-DA54-DAFA-2E49-C28D2493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E66F5-123E-841F-185D-89BD741A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6B2A9-DD3D-70A3-93DD-2ED62F90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4453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20249-77BD-F100-072E-41532B24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5B512-9740-D36F-AE8D-B21B44C00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8BADC-AA79-183F-1BC1-06B7DD603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1551F7-0883-8F48-B331-408E352A061F}" type="datetimeFigureOut">
              <a:rPr lang="en-SA" smtClean="0"/>
              <a:t>13/07/2025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A4E63-8B8E-CDFC-6954-575E01DCF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453E0-6DE1-061E-E139-29C834C1D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2F6CA-9635-BC4A-B102-71F5B52A8DA7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5295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9A17-95D1-1EB7-CC6B-4CADB50AD4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A" dirty="0"/>
              <a:t>1D OGA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C5166-D595-E561-4E1F-E29BE94D9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87802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4AFF-4D35-E6B2-A9DA-5D4B161A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128EB23-2875-3108-1B05-CCA61056647D}"/>
              </a:ext>
            </a:extLst>
          </p:cNvPr>
          <p:cNvGrpSpPr/>
          <p:nvPr/>
        </p:nvGrpSpPr>
        <p:grpSpPr>
          <a:xfrm>
            <a:off x="452384" y="2380967"/>
            <a:ext cx="10605710" cy="3409527"/>
            <a:chOff x="845788" y="509638"/>
            <a:chExt cx="10605710" cy="34095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6A3C3A3-CE57-8A58-71AA-6389B1E04D1F}"/>
                </a:ext>
              </a:extLst>
            </p:cNvPr>
            <p:cNvGrpSpPr/>
            <p:nvPr/>
          </p:nvGrpSpPr>
          <p:grpSpPr>
            <a:xfrm>
              <a:off x="845788" y="512840"/>
              <a:ext cx="10605710" cy="3406325"/>
              <a:chOff x="845788" y="512840"/>
              <a:chExt cx="10605710" cy="340632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2C9FF43-82A7-F318-4021-1E091D556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788" y="512840"/>
                <a:ext cx="3327371" cy="340632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869F585-54E2-00FD-A3F4-CEE822940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51500"/>
              <a:stretch/>
            </p:blipFill>
            <p:spPr>
              <a:xfrm>
                <a:off x="4352789" y="512840"/>
                <a:ext cx="3412896" cy="340632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6C307F5-EBF8-B8DC-5191-EADD4360E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315" y="512840"/>
                <a:ext cx="3506183" cy="3406324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A2DD57D-46F1-659F-C07C-99E24DF81AF0}"/>
                    </a:ext>
                  </a:extLst>
                </p:cNvPr>
                <p:cNvSpPr/>
                <p:nvPr/>
              </p:nvSpPr>
              <p:spPr>
                <a:xfrm>
                  <a:off x="1888026" y="509638"/>
                  <a:ext cx="942537" cy="5094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=0.02</m:t>
                        </m:r>
                      </m:oMath>
                    </m:oMathPara>
                  </a14:m>
                  <a:endParaRPr lang="en-SA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A2DD57D-46F1-659F-C07C-99E24DF81A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026" y="509638"/>
                  <a:ext cx="942537" cy="509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9456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7560C38-B2F8-3533-2561-A0FE20AA42D3}"/>
              </a:ext>
            </a:extLst>
          </p:cNvPr>
          <p:cNvGrpSpPr/>
          <p:nvPr/>
        </p:nvGrpSpPr>
        <p:grpSpPr>
          <a:xfrm>
            <a:off x="348127" y="325119"/>
            <a:ext cx="8240142" cy="3672115"/>
            <a:chOff x="348127" y="325119"/>
            <a:chExt cx="8240142" cy="36721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CBCAA0-4232-C072-3DA9-D8A3EE51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27" y="325119"/>
              <a:ext cx="4722132" cy="35673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8B4AFC-F33E-29A4-CE5F-E8167E100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0937" y="527737"/>
              <a:ext cx="3347332" cy="346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81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BEF870-8CDC-2829-4A23-51E3DDE5F023}"/>
                  </a:ext>
                </a:extLst>
              </p:cNvPr>
              <p:cNvSpPr txBox="1"/>
              <p:nvPr/>
            </p:nvSpPr>
            <p:spPr>
              <a:xfrm>
                <a:off x="135704" y="38261"/>
                <a:ext cx="3274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∈(−1,1)</m:t>
                      </m:r>
                    </m:oMath>
                  </m:oMathPara>
                </a14:m>
                <a:endParaRPr lang="en-S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BEF870-8CDC-2829-4A23-51E3DDE5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4" y="38261"/>
                <a:ext cx="3274871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08A61FB-5D92-BD30-3F10-A89C7E866420}"/>
              </a:ext>
            </a:extLst>
          </p:cNvPr>
          <p:cNvGrpSpPr/>
          <p:nvPr/>
        </p:nvGrpSpPr>
        <p:grpSpPr>
          <a:xfrm>
            <a:off x="525814" y="624658"/>
            <a:ext cx="11143597" cy="6233635"/>
            <a:chOff x="525814" y="624658"/>
            <a:chExt cx="11143597" cy="62336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A0B0DC-7303-B3E9-BE89-C2F8FAF9E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8999" y="624658"/>
              <a:ext cx="3494001" cy="26395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655766-A67B-9037-935A-F9261639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354" y="624658"/>
              <a:ext cx="3494001" cy="26395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EBA4C-7747-03EB-5176-CA5762F9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5410" y="624658"/>
              <a:ext cx="3494001" cy="26395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6DD730-CD82-B168-CA9C-2FF13785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8463" y="3389501"/>
              <a:ext cx="3356587" cy="34050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24AACD-7FD0-7015-0AAB-030CDEAA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8473" y="3429000"/>
              <a:ext cx="3344469" cy="34292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E40A90-FA70-DBDE-BD2B-FDB4AB9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5814" y="3402564"/>
              <a:ext cx="3356587" cy="341717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8F49D41-27D0-60E6-5527-7493916E2B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1886" y="2839279"/>
            <a:ext cx="3441738" cy="26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7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D0FBC2-56EE-546A-B1A4-B3D25A41AE34}"/>
              </a:ext>
            </a:extLst>
          </p:cNvPr>
          <p:cNvGrpSpPr/>
          <p:nvPr/>
        </p:nvGrpSpPr>
        <p:grpSpPr>
          <a:xfrm>
            <a:off x="391807" y="1139077"/>
            <a:ext cx="8323680" cy="3733470"/>
            <a:chOff x="391807" y="1139077"/>
            <a:chExt cx="8323680" cy="37334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02FDDA-6209-0048-AE1B-19999BA7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0287" y="1291147"/>
              <a:ext cx="3505200" cy="3581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A69BA1-23D4-98E0-58A2-75D002EBD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07" y="1139077"/>
              <a:ext cx="4615267" cy="3581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98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A8A3-4019-6852-1558-31014437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92"/>
            <a:ext cx="10515600" cy="1325563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SA" dirty="0"/>
              <a:t>ew plots </a:t>
            </a:r>
            <a:br>
              <a:rPr lang="en-SA" dirty="0"/>
            </a:br>
            <a:endParaRPr lang="en-S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4B8CC4-C322-161B-7945-264F0BF1A910}"/>
              </a:ext>
            </a:extLst>
          </p:cNvPr>
          <p:cNvGrpSpPr/>
          <p:nvPr/>
        </p:nvGrpSpPr>
        <p:grpSpPr>
          <a:xfrm>
            <a:off x="352051" y="807773"/>
            <a:ext cx="10952041" cy="6120907"/>
            <a:chOff x="352051" y="807773"/>
            <a:chExt cx="10952041" cy="61209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3F186F-7F3B-178C-921A-3F5B3FA8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991" y="3691042"/>
              <a:ext cx="3237638" cy="32376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150FF4-7FD3-386F-9DFA-5264A7D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832" y="3691042"/>
              <a:ext cx="3237638" cy="32376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1F3375-906D-AD6D-CC0B-577AF151F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673" y="3691042"/>
              <a:ext cx="3237638" cy="32376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0C7D69-46DC-C5A5-2E94-4D87C34A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2354" y="807773"/>
              <a:ext cx="3441738" cy="2671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078A81-414A-544F-299D-F06AF33CB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7202" y="807773"/>
              <a:ext cx="3441739" cy="2671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1C6592-C73D-F465-A852-6CFE7E7FC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051" y="807773"/>
              <a:ext cx="3441738" cy="267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5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977BD39-9184-0570-B01D-8338D29D198F}"/>
              </a:ext>
            </a:extLst>
          </p:cNvPr>
          <p:cNvGrpSpPr/>
          <p:nvPr/>
        </p:nvGrpSpPr>
        <p:grpSpPr>
          <a:xfrm>
            <a:off x="634324" y="-472625"/>
            <a:ext cx="10645347" cy="3564002"/>
            <a:chOff x="441606" y="578722"/>
            <a:chExt cx="10645347" cy="35640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8EE969E-4664-2A4F-5C63-2C041A5DA27B}"/>
                </a:ext>
              </a:extLst>
            </p:cNvPr>
            <p:cNvGrpSpPr/>
            <p:nvPr/>
          </p:nvGrpSpPr>
          <p:grpSpPr>
            <a:xfrm>
              <a:off x="441606" y="578722"/>
              <a:ext cx="10645347" cy="3564002"/>
              <a:chOff x="441606" y="578722"/>
              <a:chExt cx="10645347" cy="35640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4555F88-B60F-7C7C-06EA-562747287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606" y="578722"/>
                <a:ext cx="3481391" cy="356400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9CC3B9-B469-4B36-78FF-34CF76D1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8666" y="578724"/>
                <a:ext cx="6958287" cy="3564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B613296-2E56-E4B2-04F6-0104366380CC}"/>
                    </a:ext>
                  </a:extLst>
                </p:cNvPr>
                <p:cNvSpPr/>
                <p:nvPr/>
              </p:nvSpPr>
              <p:spPr>
                <a:xfrm>
                  <a:off x="1659989" y="587808"/>
                  <a:ext cx="942537" cy="5094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en-SA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B613296-2E56-E4B2-04F6-0104366380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989" y="587808"/>
                  <a:ext cx="942537" cy="509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B266A-A3D6-FC8C-5DE9-FA506C4D5E7C}"/>
              </a:ext>
            </a:extLst>
          </p:cNvPr>
          <p:cNvGrpSpPr/>
          <p:nvPr/>
        </p:nvGrpSpPr>
        <p:grpSpPr>
          <a:xfrm>
            <a:off x="416982" y="4103991"/>
            <a:ext cx="10862689" cy="3636222"/>
            <a:chOff x="371060" y="3683824"/>
            <a:chExt cx="10862689" cy="36362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EBC7B4-9A57-5207-57C5-1EE48EFF435B}"/>
                </a:ext>
              </a:extLst>
            </p:cNvPr>
            <p:cNvGrpSpPr/>
            <p:nvPr/>
          </p:nvGrpSpPr>
          <p:grpSpPr>
            <a:xfrm>
              <a:off x="371060" y="3683824"/>
              <a:ext cx="10862689" cy="3636222"/>
              <a:chOff x="373438" y="3698344"/>
              <a:chExt cx="10862689" cy="363622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0D973EE-5DD6-BDE6-6AF8-6CE3423C4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438" y="3698344"/>
                <a:ext cx="3551939" cy="363622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97CBDE-7631-F81D-5DD9-325C69219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8666" y="3698345"/>
                <a:ext cx="7107461" cy="363622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98692A9-D7B0-BFCB-B3CA-8B23C53A6607}"/>
                    </a:ext>
                  </a:extLst>
                </p:cNvPr>
                <p:cNvSpPr/>
                <p:nvPr/>
              </p:nvSpPr>
              <p:spPr>
                <a:xfrm>
                  <a:off x="1713913" y="3694426"/>
                  <a:ext cx="942537" cy="5094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=0.02</m:t>
                        </m:r>
                      </m:oMath>
                    </m:oMathPara>
                  </a14:m>
                  <a:endParaRPr lang="en-SA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98692A9-D7B0-BFCB-B3CA-8B23C53A66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913" y="3694426"/>
                  <a:ext cx="942537" cy="509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4229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53A6BE-4EDD-C7CE-36D7-88EA13C464E7}"/>
              </a:ext>
            </a:extLst>
          </p:cNvPr>
          <p:cNvGrpSpPr/>
          <p:nvPr/>
        </p:nvGrpSpPr>
        <p:grpSpPr>
          <a:xfrm>
            <a:off x="667328" y="2876899"/>
            <a:ext cx="10857343" cy="3564000"/>
            <a:chOff x="516120" y="1600273"/>
            <a:chExt cx="10857343" cy="3564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1B706B-AAF8-EFD9-7135-BEA62513AC44}"/>
                </a:ext>
              </a:extLst>
            </p:cNvPr>
            <p:cNvGrpSpPr/>
            <p:nvPr/>
          </p:nvGrpSpPr>
          <p:grpSpPr>
            <a:xfrm>
              <a:off x="516120" y="1600273"/>
              <a:ext cx="10857343" cy="3564000"/>
              <a:chOff x="530188" y="4357541"/>
              <a:chExt cx="10857343" cy="3564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EE89F2D-99E8-FC2C-688C-78CE48E99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072" y="4357541"/>
                <a:ext cx="7174459" cy="3564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C6F5BEA-D6A7-5CD5-0E48-A55C93CC6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188" y="4359379"/>
                <a:ext cx="3479595" cy="356216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799D2CA-1D65-4ECE-7177-76FCE0F34E35}"/>
                    </a:ext>
                  </a:extLst>
                </p:cNvPr>
                <p:cNvSpPr/>
                <p:nvPr/>
              </p:nvSpPr>
              <p:spPr>
                <a:xfrm>
                  <a:off x="1713913" y="1626475"/>
                  <a:ext cx="942537" cy="5094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=0.01</m:t>
                        </m:r>
                      </m:oMath>
                    </m:oMathPara>
                  </a14:m>
                  <a:endParaRPr lang="en-SA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799D2CA-1D65-4ECE-7177-76FCE0F34E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913" y="1626475"/>
                  <a:ext cx="942537" cy="509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017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2338C-511B-EBAF-6B53-39A208C0AC2F}"/>
              </a:ext>
            </a:extLst>
          </p:cNvPr>
          <p:cNvGrpSpPr/>
          <p:nvPr/>
        </p:nvGrpSpPr>
        <p:grpSpPr>
          <a:xfrm>
            <a:off x="740501" y="512840"/>
            <a:ext cx="10710997" cy="3406325"/>
            <a:chOff x="366246" y="3311796"/>
            <a:chExt cx="10710997" cy="34063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CCE0883-CD9D-3216-0D72-C72E0153B1E3}"/>
                </a:ext>
              </a:extLst>
            </p:cNvPr>
            <p:cNvGrpSpPr/>
            <p:nvPr/>
          </p:nvGrpSpPr>
          <p:grpSpPr>
            <a:xfrm>
              <a:off x="366246" y="3311796"/>
              <a:ext cx="10710997" cy="3406325"/>
              <a:chOff x="366246" y="3311796"/>
              <a:chExt cx="10710997" cy="340632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F615C14-AF1B-3679-B737-7F58F7586C64}"/>
                  </a:ext>
                </a:extLst>
              </p:cNvPr>
              <p:cNvGrpSpPr/>
              <p:nvPr/>
            </p:nvGrpSpPr>
            <p:grpSpPr>
              <a:xfrm>
                <a:off x="366246" y="3311796"/>
                <a:ext cx="7025185" cy="3406325"/>
                <a:chOff x="530188" y="4357541"/>
                <a:chExt cx="7162479" cy="3564000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7A90820A-86FC-6033-E0A3-B6547C859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r="51500"/>
                <a:stretch/>
              </p:blipFill>
              <p:spPr>
                <a:xfrm>
                  <a:off x="4213072" y="4357541"/>
                  <a:ext cx="3479595" cy="356400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E121D18E-7A39-D820-91C3-A0864EC86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188" y="4359379"/>
                  <a:ext cx="3479595" cy="3562161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67B5C1D-4842-242E-9B97-55F32DA42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1060" y="3311796"/>
                <a:ext cx="3506183" cy="3406324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B75A07-B37E-D01F-0100-5A739BDF1FB1}"/>
                    </a:ext>
                  </a:extLst>
                </p:cNvPr>
                <p:cNvSpPr/>
                <p:nvPr/>
              </p:nvSpPr>
              <p:spPr>
                <a:xfrm>
                  <a:off x="1545670" y="3319227"/>
                  <a:ext cx="942537" cy="5094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=0.01</m:t>
                        </m:r>
                      </m:oMath>
                    </m:oMathPara>
                  </a14:m>
                  <a:endParaRPr lang="en-SA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B75A07-B37E-D01F-0100-5A739BDF1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5670" y="3319227"/>
                  <a:ext cx="942537" cy="509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426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DDF4-BBF5-47DB-E210-7D6634EA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FAEA-46F9-12DB-7F65-A517802B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38207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33</Words>
  <Application>Microsoft Macintosh PowerPoint</Application>
  <PresentationFormat>Widescreen</PresentationFormat>
  <Paragraphs>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Office Theme</vt:lpstr>
      <vt:lpstr>1D OGA </vt:lpstr>
      <vt:lpstr>PowerPoint Presentation</vt:lpstr>
      <vt:lpstr>PowerPoint Presentation</vt:lpstr>
      <vt:lpstr>PowerPoint Presentation</vt:lpstr>
      <vt:lpstr>New plots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Xiaofeng Xu</dc:creator>
  <cp:lastModifiedBy>Xiaofeng Xu</cp:lastModifiedBy>
  <cp:revision>18</cp:revision>
  <dcterms:created xsi:type="dcterms:W3CDTF">2025-05-25T09:34:57Z</dcterms:created>
  <dcterms:modified xsi:type="dcterms:W3CDTF">2025-07-15T11:13:49Z</dcterms:modified>
</cp:coreProperties>
</file>